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25203150" cy="36004500"/>
  <p:notesSz cx="6858000" cy="9144000"/>
  <p:defaultTextStyle>
    <a:defPPr>
      <a:defRPr lang="it-IT"/>
    </a:defPPr>
    <a:lvl1pPr marL="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1pPr>
    <a:lvl2pPr marL="174879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2pPr>
    <a:lvl3pPr marL="349758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3pPr>
    <a:lvl4pPr marL="524637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4pPr>
    <a:lvl5pPr marL="699516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5pPr>
    <a:lvl6pPr marL="874395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6pPr>
    <a:lvl7pPr marL="1049274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7pPr>
    <a:lvl8pPr marL="1224153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8pPr>
    <a:lvl9pPr marL="1399032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0">
          <p15:clr>
            <a:srgbClr val="A4A3A4"/>
          </p15:clr>
        </p15:guide>
        <p15:guide id="2" pos="79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B7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31399" autoAdjust="0"/>
    <p:restoredTop sz="94660"/>
  </p:normalViewPr>
  <p:slideViewPr>
    <p:cSldViewPr>
      <p:cViewPr varScale="1">
        <p:scale>
          <a:sx n="12" d="100"/>
          <a:sy n="12" d="100"/>
        </p:scale>
        <p:origin x="581" y="60"/>
      </p:cViewPr>
      <p:guideLst>
        <p:guide orient="horz" pos="11340"/>
        <p:guide pos="793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890236" y="11184734"/>
            <a:ext cx="21422678" cy="7717631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780473" y="20402550"/>
            <a:ext cx="17642205" cy="92011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7487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4975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2463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995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743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4927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241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99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63D4C-D985-4F04-8B78-4A019F551C0E}" type="datetimeFigureOut">
              <a:rPr lang="it-IT" smtClean="0"/>
              <a:t>13/09/2023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EA72E-F9C0-4F84-A433-17177C44E4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3941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63D4C-D985-4F04-8B78-4A019F551C0E}" type="datetimeFigureOut">
              <a:rPr lang="it-IT" smtClean="0"/>
              <a:t>13/09/2023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EA72E-F9C0-4F84-A433-17177C44E4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60205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50362545" y="7567613"/>
            <a:ext cx="15629453" cy="1612868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474184" y="7567613"/>
            <a:ext cx="46468308" cy="1612868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63D4C-D985-4F04-8B78-4A019F551C0E}" type="datetimeFigureOut">
              <a:rPr lang="it-IT" smtClean="0"/>
              <a:t>13/09/2023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EA72E-F9C0-4F84-A433-17177C44E4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9110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63D4C-D985-4F04-8B78-4A019F551C0E}" type="datetimeFigureOut">
              <a:rPr lang="it-IT" smtClean="0"/>
              <a:t>13/09/2023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EA72E-F9C0-4F84-A433-17177C44E4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9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90875" y="23136228"/>
            <a:ext cx="21422678" cy="7150894"/>
          </a:xfrm>
        </p:spPr>
        <p:txBody>
          <a:bodyPr anchor="t"/>
          <a:lstStyle>
            <a:lvl1pPr algn="l">
              <a:defRPr sz="153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990875" y="15260246"/>
            <a:ext cx="21422678" cy="7875982"/>
          </a:xfrm>
        </p:spPr>
        <p:txBody>
          <a:bodyPr anchor="b"/>
          <a:lstStyle>
            <a:lvl1pPr marL="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1pPr>
            <a:lvl2pPr marL="1748790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2pPr>
            <a:lvl3pPr marL="3497580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3pPr>
            <a:lvl4pPr marL="524637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4pPr>
            <a:lvl5pPr marL="699516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5pPr>
            <a:lvl6pPr marL="874395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6pPr>
            <a:lvl7pPr marL="1049274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7pPr>
            <a:lvl8pPr marL="1224153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8pPr>
            <a:lvl9pPr marL="1399032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63D4C-D985-4F04-8B78-4A019F551C0E}" type="datetimeFigureOut">
              <a:rPr lang="it-IT" smtClean="0"/>
              <a:t>13/09/2023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EA72E-F9C0-4F84-A433-17177C44E4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810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474184" y="44105513"/>
            <a:ext cx="31048881" cy="124748925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943117" y="44105513"/>
            <a:ext cx="31048881" cy="124748925"/>
          </a:xfrm>
        </p:spPr>
        <p:txBody>
          <a:bodyPr/>
          <a:lstStyle>
            <a:lvl1pPr>
              <a:defRPr sz="10700"/>
            </a:lvl1pPr>
            <a:lvl2pPr>
              <a:defRPr sz="9200"/>
            </a:lvl2pPr>
            <a:lvl3pPr>
              <a:defRPr sz="77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63D4C-D985-4F04-8B78-4A019F551C0E}" type="datetimeFigureOut">
              <a:rPr lang="it-IT" smtClean="0"/>
              <a:t>13/09/2023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EA72E-F9C0-4F84-A433-17177C44E4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9335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60158" y="1441850"/>
            <a:ext cx="22682835" cy="600075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60158" y="8059343"/>
            <a:ext cx="11135768" cy="3358751"/>
          </a:xfrm>
        </p:spPr>
        <p:txBody>
          <a:bodyPr anchor="b"/>
          <a:lstStyle>
            <a:lvl1pPr marL="0" indent="0">
              <a:buNone/>
              <a:defRPr sz="9200" b="1"/>
            </a:lvl1pPr>
            <a:lvl2pPr marL="1748790" indent="0">
              <a:buNone/>
              <a:defRPr sz="7700" b="1"/>
            </a:lvl2pPr>
            <a:lvl3pPr marL="3497580" indent="0">
              <a:buNone/>
              <a:defRPr sz="6900" b="1"/>
            </a:lvl3pPr>
            <a:lvl4pPr marL="5246370" indent="0">
              <a:buNone/>
              <a:defRPr sz="6100" b="1"/>
            </a:lvl4pPr>
            <a:lvl5pPr marL="6995160" indent="0">
              <a:buNone/>
              <a:defRPr sz="6100" b="1"/>
            </a:lvl5pPr>
            <a:lvl6pPr marL="8743950" indent="0">
              <a:buNone/>
              <a:defRPr sz="6100" b="1"/>
            </a:lvl6pPr>
            <a:lvl7pPr marL="10492740" indent="0">
              <a:buNone/>
              <a:defRPr sz="6100" b="1"/>
            </a:lvl7pPr>
            <a:lvl8pPr marL="12241530" indent="0">
              <a:buNone/>
              <a:defRPr sz="6100" b="1"/>
            </a:lvl8pPr>
            <a:lvl9pPr marL="13990320" indent="0">
              <a:buNone/>
              <a:defRPr sz="61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260158" y="11418094"/>
            <a:ext cx="11135768" cy="20744262"/>
          </a:xfrm>
        </p:spPr>
        <p:txBody>
          <a:bodyPr/>
          <a:lstStyle>
            <a:lvl1pPr>
              <a:defRPr sz="92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12802852" y="8059343"/>
            <a:ext cx="11140142" cy="3358751"/>
          </a:xfrm>
        </p:spPr>
        <p:txBody>
          <a:bodyPr anchor="b"/>
          <a:lstStyle>
            <a:lvl1pPr marL="0" indent="0">
              <a:buNone/>
              <a:defRPr sz="9200" b="1"/>
            </a:lvl1pPr>
            <a:lvl2pPr marL="1748790" indent="0">
              <a:buNone/>
              <a:defRPr sz="7700" b="1"/>
            </a:lvl2pPr>
            <a:lvl3pPr marL="3497580" indent="0">
              <a:buNone/>
              <a:defRPr sz="6900" b="1"/>
            </a:lvl3pPr>
            <a:lvl4pPr marL="5246370" indent="0">
              <a:buNone/>
              <a:defRPr sz="6100" b="1"/>
            </a:lvl4pPr>
            <a:lvl5pPr marL="6995160" indent="0">
              <a:buNone/>
              <a:defRPr sz="6100" b="1"/>
            </a:lvl5pPr>
            <a:lvl6pPr marL="8743950" indent="0">
              <a:buNone/>
              <a:defRPr sz="6100" b="1"/>
            </a:lvl6pPr>
            <a:lvl7pPr marL="10492740" indent="0">
              <a:buNone/>
              <a:defRPr sz="6100" b="1"/>
            </a:lvl7pPr>
            <a:lvl8pPr marL="12241530" indent="0">
              <a:buNone/>
              <a:defRPr sz="6100" b="1"/>
            </a:lvl8pPr>
            <a:lvl9pPr marL="13990320" indent="0">
              <a:buNone/>
              <a:defRPr sz="61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12802852" y="11418094"/>
            <a:ext cx="11140142" cy="20744262"/>
          </a:xfrm>
        </p:spPr>
        <p:txBody>
          <a:bodyPr/>
          <a:lstStyle>
            <a:lvl1pPr>
              <a:defRPr sz="9200"/>
            </a:lvl1pPr>
            <a:lvl2pPr>
              <a:defRPr sz="7700"/>
            </a:lvl2pPr>
            <a:lvl3pPr>
              <a:defRPr sz="69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63D4C-D985-4F04-8B78-4A019F551C0E}" type="datetimeFigureOut">
              <a:rPr lang="it-IT" smtClean="0"/>
              <a:t>13/09/2023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EA72E-F9C0-4F84-A433-17177C44E4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1116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63D4C-D985-4F04-8B78-4A019F551C0E}" type="datetimeFigureOut">
              <a:rPr lang="it-IT" smtClean="0"/>
              <a:t>13/09/2023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EA72E-F9C0-4F84-A433-17177C44E4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0954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63D4C-D985-4F04-8B78-4A019F551C0E}" type="datetimeFigureOut">
              <a:rPr lang="it-IT" smtClean="0"/>
              <a:t>13/09/2023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EA72E-F9C0-4F84-A433-17177C44E4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1134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60159" y="1433512"/>
            <a:ext cx="8291663" cy="6100763"/>
          </a:xfrm>
        </p:spPr>
        <p:txBody>
          <a:bodyPr anchor="b"/>
          <a:lstStyle>
            <a:lvl1pPr algn="l">
              <a:defRPr sz="77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853732" y="1433515"/>
            <a:ext cx="14089261" cy="30728843"/>
          </a:xfrm>
        </p:spPr>
        <p:txBody>
          <a:bodyPr/>
          <a:lstStyle>
            <a:lvl1pPr>
              <a:defRPr sz="12200"/>
            </a:lvl1pPr>
            <a:lvl2pPr>
              <a:defRPr sz="10700"/>
            </a:lvl2pPr>
            <a:lvl3pPr>
              <a:defRPr sz="92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260159" y="7534278"/>
            <a:ext cx="8291663" cy="24628081"/>
          </a:xfrm>
        </p:spPr>
        <p:txBody>
          <a:bodyPr/>
          <a:lstStyle>
            <a:lvl1pPr marL="0" indent="0">
              <a:buNone/>
              <a:defRPr sz="5400"/>
            </a:lvl1pPr>
            <a:lvl2pPr marL="1748790" indent="0">
              <a:buNone/>
              <a:defRPr sz="4600"/>
            </a:lvl2pPr>
            <a:lvl3pPr marL="3497580" indent="0">
              <a:buNone/>
              <a:defRPr sz="3800"/>
            </a:lvl3pPr>
            <a:lvl4pPr marL="5246370" indent="0">
              <a:buNone/>
              <a:defRPr sz="3400"/>
            </a:lvl4pPr>
            <a:lvl5pPr marL="6995160" indent="0">
              <a:buNone/>
              <a:defRPr sz="3400"/>
            </a:lvl5pPr>
            <a:lvl6pPr marL="8743950" indent="0">
              <a:buNone/>
              <a:defRPr sz="3400"/>
            </a:lvl6pPr>
            <a:lvl7pPr marL="10492740" indent="0">
              <a:buNone/>
              <a:defRPr sz="3400"/>
            </a:lvl7pPr>
            <a:lvl8pPr marL="12241530" indent="0">
              <a:buNone/>
              <a:defRPr sz="3400"/>
            </a:lvl8pPr>
            <a:lvl9pPr marL="13990320" indent="0">
              <a:buNone/>
              <a:defRPr sz="3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63D4C-D985-4F04-8B78-4A019F551C0E}" type="datetimeFigureOut">
              <a:rPr lang="it-IT" smtClean="0"/>
              <a:t>13/09/2023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EA72E-F9C0-4F84-A433-17177C44E4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2375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39994" y="25203150"/>
            <a:ext cx="15121890" cy="2975375"/>
          </a:xfrm>
        </p:spPr>
        <p:txBody>
          <a:bodyPr anchor="b"/>
          <a:lstStyle>
            <a:lvl1pPr algn="l">
              <a:defRPr sz="77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939994" y="3217069"/>
            <a:ext cx="15121890" cy="21602700"/>
          </a:xfrm>
        </p:spPr>
        <p:txBody>
          <a:bodyPr/>
          <a:lstStyle>
            <a:lvl1pPr marL="0" indent="0">
              <a:buNone/>
              <a:defRPr sz="12200"/>
            </a:lvl1pPr>
            <a:lvl2pPr marL="1748790" indent="0">
              <a:buNone/>
              <a:defRPr sz="10700"/>
            </a:lvl2pPr>
            <a:lvl3pPr marL="3497580" indent="0">
              <a:buNone/>
              <a:defRPr sz="9200"/>
            </a:lvl3pPr>
            <a:lvl4pPr marL="5246370" indent="0">
              <a:buNone/>
              <a:defRPr sz="7700"/>
            </a:lvl4pPr>
            <a:lvl5pPr marL="6995160" indent="0">
              <a:buNone/>
              <a:defRPr sz="7700"/>
            </a:lvl5pPr>
            <a:lvl6pPr marL="8743950" indent="0">
              <a:buNone/>
              <a:defRPr sz="7700"/>
            </a:lvl6pPr>
            <a:lvl7pPr marL="10492740" indent="0">
              <a:buNone/>
              <a:defRPr sz="7700"/>
            </a:lvl7pPr>
            <a:lvl8pPr marL="12241530" indent="0">
              <a:buNone/>
              <a:defRPr sz="7700"/>
            </a:lvl8pPr>
            <a:lvl9pPr marL="13990320" indent="0">
              <a:buNone/>
              <a:defRPr sz="77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939994" y="28178524"/>
            <a:ext cx="15121890" cy="4225526"/>
          </a:xfrm>
        </p:spPr>
        <p:txBody>
          <a:bodyPr/>
          <a:lstStyle>
            <a:lvl1pPr marL="0" indent="0">
              <a:buNone/>
              <a:defRPr sz="5400"/>
            </a:lvl1pPr>
            <a:lvl2pPr marL="1748790" indent="0">
              <a:buNone/>
              <a:defRPr sz="4600"/>
            </a:lvl2pPr>
            <a:lvl3pPr marL="3497580" indent="0">
              <a:buNone/>
              <a:defRPr sz="3800"/>
            </a:lvl3pPr>
            <a:lvl4pPr marL="5246370" indent="0">
              <a:buNone/>
              <a:defRPr sz="3400"/>
            </a:lvl4pPr>
            <a:lvl5pPr marL="6995160" indent="0">
              <a:buNone/>
              <a:defRPr sz="3400"/>
            </a:lvl5pPr>
            <a:lvl6pPr marL="8743950" indent="0">
              <a:buNone/>
              <a:defRPr sz="3400"/>
            </a:lvl6pPr>
            <a:lvl7pPr marL="10492740" indent="0">
              <a:buNone/>
              <a:defRPr sz="3400"/>
            </a:lvl7pPr>
            <a:lvl8pPr marL="12241530" indent="0">
              <a:buNone/>
              <a:defRPr sz="3400"/>
            </a:lvl8pPr>
            <a:lvl9pPr marL="13990320" indent="0">
              <a:buNone/>
              <a:defRPr sz="3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63D4C-D985-4F04-8B78-4A019F551C0E}" type="datetimeFigureOut">
              <a:rPr lang="it-IT" smtClean="0"/>
              <a:t>13/09/2023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EA72E-F9C0-4F84-A433-17177C44E4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1646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260158" y="1441850"/>
            <a:ext cx="22682835" cy="6000750"/>
          </a:xfrm>
          <a:prstGeom prst="rect">
            <a:avLst/>
          </a:prstGeom>
        </p:spPr>
        <p:txBody>
          <a:bodyPr vert="horz" lIns="349758" tIns="174879" rIns="349758" bIns="174879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60158" y="8401053"/>
            <a:ext cx="22682835" cy="23761306"/>
          </a:xfrm>
          <a:prstGeom prst="rect">
            <a:avLst/>
          </a:prstGeom>
        </p:spPr>
        <p:txBody>
          <a:bodyPr vert="horz" lIns="349758" tIns="174879" rIns="349758" bIns="174879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1260158" y="33370840"/>
            <a:ext cx="5880735" cy="1916906"/>
          </a:xfrm>
          <a:prstGeom prst="rect">
            <a:avLst/>
          </a:prstGeom>
        </p:spPr>
        <p:txBody>
          <a:bodyPr vert="horz" lIns="349758" tIns="174879" rIns="349758" bIns="174879" rtlCol="0" anchor="ctr"/>
          <a:lstStyle>
            <a:lvl1pPr algn="l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63D4C-D985-4F04-8B78-4A019F551C0E}" type="datetimeFigureOut">
              <a:rPr lang="it-IT" smtClean="0"/>
              <a:t>13/09/2023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8611076" y="33370840"/>
            <a:ext cx="7980998" cy="1916906"/>
          </a:xfrm>
          <a:prstGeom prst="rect">
            <a:avLst/>
          </a:prstGeom>
        </p:spPr>
        <p:txBody>
          <a:bodyPr vert="horz" lIns="349758" tIns="174879" rIns="349758" bIns="174879" rtlCol="0" anchor="ctr"/>
          <a:lstStyle>
            <a:lvl1pPr algn="ctr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8062258" y="33370840"/>
            <a:ext cx="5880735" cy="1916906"/>
          </a:xfrm>
          <a:prstGeom prst="rect">
            <a:avLst/>
          </a:prstGeom>
        </p:spPr>
        <p:txBody>
          <a:bodyPr vert="horz" lIns="349758" tIns="174879" rIns="349758" bIns="174879" rtlCol="0" anchor="ctr"/>
          <a:lstStyle>
            <a:lvl1pPr algn="r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EA72E-F9C0-4F84-A433-17177C44E4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8049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97580" rtl="0" eaLnBrk="1" latinLnBrk="0" hangingPunct="1">
        <a:spcBef>
          <a:spcPct val="0"/>
        </a:spcBef>
        <a:buNone/>
        <a:defRPr sz="16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11593" indent="-1311593" algn="l" defTabSz="3497580" rtl="0" eaLnBrk="1" latinLnBrk="0" hangingPunct="1">
        <a:spcBef>
          <a:spcPct val="20000"/>
        </a:spcBef>
        <a:buFont typeface="Arial" pitchFamily="34" charset="0"/>
        <a:buChar char="•"/>
        <a:defRPr sz="12200" kern="1200">
          <a:solidFill>
            <a:schemeClr val="tx1"/>
          </a:solidFill>
          <a:latin typeface="+mn-lt"/>
          <a:ea typeface="+mn-ea"/>
          <a:cs typeface="+mn-cs"/>
        </a:defRPr>
      </a:lvl1pPr>
      <a:lvl2pPr marL="2841784" indent="-1092994" algn="l" defTabSz="3497580" rtl="0" eaLnBrk="1" latinLnBrk="0" hangingPunct="1">
        <a:spcBef>
          <a:spcPct val="20000"/>
        </a:spcBef>
        <a:buFont typeface="Arial" pitchFamily="34" charset="0"/>
        <a:buChar char="–"/>
        <a:defRPr sz="10700" kern="1200">
          <a:solidFill>
            <a:schemeClr val="tx1"/>
          </a:solidFill>
          <a:latin typeface="+mn-lt"/>
          <a:ea typeface="+mn-ea"/>
          <a:cs typeface="+mn-cs"/>
        </a:defRPr>
      </a:lvl2pPr>
      <a:lvl3pPr marL="437197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3pPr>
      <a:lvl4pPr marL="6120765" indent="-874395" algn="l" defTabSz="3497580" rtl="0" eaLnBrk="1" latinLnBrk="0" hangingPunct="1">
        <a:spcBef>
          <a:spcPct val="20000"/>
        </a:spcBef>
        <a:buFont typeface="Arial" pitchFamily="34" charset="0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7869555" indent="-874395" algn="l" defTabSz="3497580" rtl="0" eaLnBrk="1" latinLnBrk="0" hangingPunct="1">
        <a:spcBef>
          <a:spcPct val="20000"/>
        </a:spcBef>
        <a:buFont typeface="Arial" pitchFamily="34" charset="0"/>
        <a:buChar char="»"/>
        <a:defRPr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961834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36713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11592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486471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1pPr>
      <a:lvl2pPr marL="174879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2pPr>
      <a:lvl3pPr marL="349758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3pPr>
      <a:lvl4pPr marL="524637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699516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74395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49274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224153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Connettore 1 15"/>
          <p:cNvCxnSpPr/>
          <p:nvPr/>
        </p:nvCxnSpPr>
        <p:spPr>
          <a:xfrm>
            <a:off x="8704759" y="-1151878"/>
            <a:ext cx="0" cy="40180714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ottotitolo 2"/>
          <p:cNvSpPr txBox="1">
            <a:spLocks/>
          </p:cNvSpPr>
          <p:nvPr/>
        </p:nvSpPr>
        <p:spPr>
          <a:xfrm>
            <a:off x="1388065" y="34564090"/>
            <a:ext cx="6591566" cy="1754326"/>
          </a:xfrm>
          <a:prstGeom prst="rect">
            <a:avLst/>
          </a:prstGeom>
        </p:spPr>
        <p:txBody>
          <a:bodyPr vert="horz" lIns="349758" tIns="174879" rIns="349758" bIns="174879" rtlCol="0">
            <a:normAutofit/>
          </a:bodyPr>
          <a:lstStyle>
            <a:lvl1pPr marL="0" indent="0" algn="ctr" defTabSz="3497580" rtl="0" eaLnBrk="1" latinLnBrk="0" hangingPunct="1">
              <a:spcBef>
                <a:spcPct val="20000"/>
              </a:spcBef>
              <a:buFont typeface="Arial" pitchFamily="34" charset="0"/>
              <a:buNone/>
              <a:defRPr sz="1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748790" indent="0" algn="ctr" defTabSz="3497580" rtl="0" eaLnBrk="1" latinLnBrk="0" hangingPunct="1">
              <a:spcBef>
                <a:spcPct val="20000"/>
              </a:spcBef>
              <a:buFont typeface="Arial" pitchFamily="34" charset="0"/>
              <a:buNone/>
              <a:defRPr sz="10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97580" indent="0" algn="ctr" defTabSz="3497580" rtl="0" eaLnBrk="1" latinLnBrk="0" hangingPunct="1">
              <a:spcBef>
                <a:spcPct val="20000"/>
              </a:spcBef>
              <a:buFont typeface="Arial" pitchFamily="34" charset="0"/>
              <a:buNone/>
              <a:defRPr sz="9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246370" indent="0" algn="ctr" defTabSz="3497580" rtl="0" eaLnBrk="1" latinLnBrk="0" hangingPunct="1">
              <a:spcBef>
                <a:spcPct val="20000"/>
              </a:spcBef>
              <a:buFont typeface="Arial" pitchFamily="34" charset="0"/>
              <a:buNone/>
              <a:defRPr sz="7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995160" indent="0" algn="ctr" defTabSz="3497580" rtl="0" eaLnBrk="1" latinLnBrk="0" hangingPunct="1">
              <a:spcBef>
                <a:spcPct val="20000"/>
              </a:spcBef>
              <a:buFont typeface="Arial" pitchFamily="34" charset="0"/>
              <a:buNone/>
              <a:defRPr sz="7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8743950" indent="0" algn="ctr" defTabSz="3497580" rtl="0" eaLnBrk="1" latinLnBrk="0" hangingPunct="1">
              <a:spcBef>
                <a:spcPct val="20000"/>
              </a:spcBef>
              <a:buFont typeface="Arial" pitchFamily="34" charset="0"/>
              <a:buNone/>
              <a:defRPr sz="7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0492740" indent="0" algn="ctr" defTabSz="3497580" rtl="0" eaLnBrk="1" latinLnBrk="0" hangingPunct="1">
              <a:spcBef>
                <a:spcPct val="20000"/>
              </a:spcBef>
              <a:buFont typeface="Arial" pitchFamily="34" charset="0"/>
              <a:buNone/>
              <a:defRPr sz="7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2241530" indent="0" algn="ctr" defTabSz="3497580" rtl="0" eaLnBrk="1" latinLnBrk="0" hangingPunct="1">
              <a:spcBef>
                <a:spcPct val="20000"/>
              </a:spcBef>
              <a:buFont typeface="Arial" pitchFamily="34" charset="0"/>
              <a:buNone/>
              <a:defRPr sz="7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3990320" indent="0" algn="ctr" defTabSz="3497580" rtl="0" eaLnBrk="1" latinLnBrk="0" hangingPunct="1">
              <a:spcBef>
                <a:spcPct val="20000"/>
              </a:spcBef>
              <a:buFont typeface="Arial" pitchFamily="34" charset="0"/>
              <a:buNone/>
              <a:defRPr sz="7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3800" b="1" dirty="0"/>
              <a:t>Nome Cognome </a:t>
            </a:r>
          </a:p>
          <a:p>
            <a:pPr algn="l"/>
            <a:r>
              <a:rPr lang="it-IT" sz="3800" b="1" dirty="0"/>
              <a:t>Ente Appartenenza</a:t>
            </a:r>
            <a:endParaRPr lang="it-IT" sz="3800" dirty="0"/>
          </a:p>
        </p:txBody>
      </p:sp>
      <p:cxnSp>
        <p:nvCxnSpPr>
          <p:cNvPr id="12" name="Connettore 1 11"/>
          <p:cNvCxnSpPr>
            <a:cxnSpLocks/>
          </p:cNvCxnSpPr>
          <p:nvPr/>
        </p:nvCxnSpPr>
        <p:spPr>
          <a:xfrm>
            <a:off x="0" y="2608824"/>
            <a:ext cx="2520315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13" name="Connettore 1 12"/>
          <p:cNvCxnSpPr>
            <a:cxnSpLocks/>
          </p:cNvCxnSpPr>
          <p:nvPr/>
        </p:nvCxnSpPr>
        <p:spPr>
          <a:xfrm>
            <a:off x="-34287" y="34708106"/>
            <a:ext cx="2520315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8" name="Rectangle 15"/>
          <p:cNvSpPr>
            <a:spLocks noChangeArrowheads="1"/>
          </p:cNvSpPr>
          <p:nvPr/>
        </p:nvSpPr>
        <p:spPr bwMode="auto">
          <a:xfrm>
            <a:off x="0" y="0"/>
            <a:ext cx="25203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32" name="Rectangle 19"/>
          <p:cNvSpPr>
            <a:spLocks noChangeArrowheads="1"/>
          </p:cNvSpPr>
          <p:nvPr/>
        </p:nvSpPr>
        <p:spPr bwMode="auto">
          <a:xfrm>
            <a:off x="0" y="0"/>
            <a:ext cx="25203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it-IT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altLang="it-IT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ectangle 24"/>
          <p:cNvSpPr>
            <a:spLocks noChangeArrowheads="1"/>
          </p:cNvSpPr>
          <p:nvPr/>
        </p:nvSpPr>
        <p:spPr bwMode="auto">
          <a:xfrm>
            <a:off x="152400" y="152400"/>
            <a:ext cx="25203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38" name="Rectangle 26"/>
          <p:cNvSpPr>
            <a:spLocks noChangeArrowheads="1"/>
          </p:cNvSpPr>
          <p:nvPr/>
        </p:nvSpPr>
        <p:spPr bwMode="auto">
          <a:xfrm>
            <a:off x="0" y="0"/>
            <a:ext cx="25203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11" name="CasellaDiTesto 10"/>
          <p:cNvSpPr txBox="1"/>
          <p:nvPr/>
        </p:nvSpPr>
        <p:spPr>
          <a:xfrm>
            <a:off x="9361216" y="7201050"/>
            <a:ext cx="1526569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TESTO (COLIBRI CORPO 18) E IMMAGINI (300DPI) 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23794" y="34596407"/>
            <a:ext cx="208002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400" dirty="0"/>
              <a:t>LOGO</a:t>
            </a:r>
          </a:p>
          <a:p>
            <a:r>
              <a:rPr lang="it-IT" sz="4400" dirty="0"/>
              <a:t>ENTE  </a:t>
            </a:r>
          </a:p>
        </p:txBody>
      </p:sp>
      <p:pic>
        <p:nvPicPr>
          <p:cNvPr id="9" name="Immagine 8" descr="Immagine che contiene testo, Carattere, grafica, schermata&#10;&#10;Descrizione generata automaticamente">
            <a:extLst>
              <a:ext uri="{FF2B5EF4-FFF2-40B4-BE49-F238E27FC236}">
                <a16:creationId xmlns:a16="http://schemas.microsoft.com/office/drawing/2014/main" id="{185B30D4-A677-74DD-B7B3-692F01D8484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972"/>
            <a:ext cx="8704759" cy="2611796"/>
          </a:xfrm>
          <a:prstGeom prst="rect">
            <a:avLst/>
          </a:prstGeom>
        </p:spPr>
      </p:pic>
      <p:pic>
        <p:nvPicPr>
          <p:cNvPr id="21" name="Immagine 20" descr="Immagine che contiene schizzo, arte, tessuto&#10;&#10;Descrizione generata automaticamente">
            <a:extLst>
              <a:ext uri="{FF2B5EF4-FFF2-40B4-BE49-F238E27FC236}">
                <a16:creationId xmlns:a16="http://schemas.microsoft.com/office/drawing/2014/main" id="{0BA599DD-C81C-AE87-DB9C-9096C120AB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5710145" y="-6900467"/>
            <a:ext cx="2523744" cy="16462265"/>
          </a:xfrm>
          <a:prstGeom prst="rect">
            <a:avLst/>
          </a:prstGeom>
        </p:spPr>
      </p:pic>
      <p:cxnSp>
        <p:nvCxnSpPr>
          <p:cNvPr id="25" name="Connettore 1 11">
            <a:extLst>
              <a:ext uri="{FF2B5EF4-FFF2-40B4-BE49-F238E27FC236}">
                <a16:creationId xmlns:a16="http://schemas.microsoft.com/office/drawing/2014/main" id="{9160309F-D4F5-2215-DAA5-1B862B702DD1}"/>
              </a:ext>
            </a:extLst>
          </p:cNvPr>
          <p:cNvCxnSpPr>
            <a:cxnSpLocks/>
          </p:cNvCxnSpPr>
          <p:nvPr/>
        </p:nvCxnSpPr>
        <p:spPr>
          <a:xfrm flipV="1">
            <a:off x="8668635" y="2608824"/>
            <a:ext cx="72249" cy="3209928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3EE5BDBC-81E0-65B7-6A3D-A7C2E8778B58}"/>
              </a:ext>
            </a:extLst>
          </p:cNvPr>
          <p:cNvSpPr txBox="1"/>
          <p:nvPr/>
        </p:nvSpPr>
        <p:spPr>
          <a:xfrm>
            <a:off x="8835752" y="39838"/>
            <a:ext cx="12534201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5400" b="1" dirty="0">
                <a:latin typeface="Arial" panose="020B0604020202020204" pitchFamily="34" charset="0"/>
                <a:cs typeface="Arial" panose="020B0604020202020204" pitchFamily="34" charset="0"/>
              </a:rPr>
              <a:t>VIII International Conference </a:t>
            </a:r>
          </a:p>
          <a:p>
            <a:r>
              <a:rPr lang="it-IT" sz="5400" b="1" dirty="0">
                <a:latin typeface="Arial" panose="020B0604020202020204" pitchFamily="34" charset="0"/>
                <a:cs typeface="Arial" panose="020B0604020202020204" pitchFamily="34" charset="0"/>
              </a:rPr>
              <a:t>De-</a:t>
            </a:r>
            <a:r>
              <a:rPr lang="it-IT" sz="5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Sign</a:t>
            </a:r>
            <a:r>
              <a:rPr lang="it-IT" sz="5400" b="1" dirty="0">
                <a:latin typeface="Arial" panose="020B0604020202020204" pitchFamily="34" charset="0"/>
                <a:cs typeface="Arial" panose="020B0604020202020204" pitchFamily="34" charset="0"/>
              </a:rPr>
              <a:t> Environment </a:t>
            </a:r>
            <a:r>
              <a:rPr lang="it-IT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Landscape</a:t>
            </a:r>
            <a:r>
              <a:rPr lang="it-IT" sz="5400" b="1" dirty="0">
                <a:latin typeface="Arial" panose="020B0604020202020204" pitchFamily="34" charset="0"/>
                <a:cs typeface="Arial" panose="020B0604020202020204" pitchFamily="34" charset="0"/>
              </a:rPr>
              <a:t> City</a:t>
            </a:r>
          </a:p>
          <a:p>
            <a:endParaRPr lang="it-IT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4000" b="1" dirty="0">
                <a:latin typeface="Arial" panose="020B0604020202020204" pitchFamily="34" charset="0"/>
                <a:cs typeface="Arial" panose="020B0604020202020204" pitchFamily="34" charset="0"/>
              </a:rPr>
              <a:t>BEST POSTER AWARD </a:t>
            </a:r>
            <a:r>
              <a:rPr lang="it-IT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October</a:t>
            </a:r>
            <a:r>
              <a:rPr lang="it-IT" sz="4000" b="1" dirty="0">
                <a:latin typeface="Arial" panose="020B0604020202020204" pitchFamily="34" charset="0"/>
                <a:cs typeface="Arial" panose="020B0604020202020204" pitchFamily="34" charset="0"/>
              </a:rPr>
              <a:t> 29, 2023     </a:t>
            </a:r>
          </a:p>
        </p:txBody>
      </p:sp>
      <p:grpSp>
        <p:nvGrpSpPr>
          <p:cNvPr id="35" name="Gruppo 34">
            <a:extLst>
              <a:ext uri="{FF2B5EF4-FFF2-40B4-BE49-F238E27FC236}">
                <a16:creationId xmlns:a16="http://schemas.microsoft.com/office/drawing/2014/main" id="{BE931C83-C16F-9AD8-6BFC-1AA3FDD6B137}"/>
              </a:ext>
            </a:extLst>
          </p:cNvPr>
          <p:cNvGrpSpPr/>
          <p:nvPr/>
        </p:nvGrpSpPr>
        <p:grpSpPr>
          <a:xfrm>
            <a:off x="23402782" y="34420074"/>
            <a:ext cx="1766081" cy="1535038"/>
            <a:chOff x="21319055" y="-592412"/>
            <a:chExt cx="2829935" cy="2501251"/>
          </a:xfrm>
        </p:grpSpPr>
        <p:pic>
          <p:nvPicPr>
            <p:cNvPr id="36" name="Immagine 35">
              <a:extLst>
                <a:ext uri="{FF2B5EF4-FFF2-40B4-BE49-F238E27FC236}">
                  <a16:creationId xmlns:a16="http://schemas.microsoft.com/office/drawing/2014/main" id="{BAEC8DE7-C2F4-4BA4-1D86-0754C59275F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394663" y="58329"/>
              <a:ext cx="1754327" cy="1758435"/>
            </a:xfrm>
            <a:prstGeom prst="rect">
              <a:avLst/>
            </a:prstGeom>
          </p:spPr>
        </p:pic>
        <p:sp>
          <p:nvSpPr>
            <p:cNvPr id="39" name="CasellaDiTesto 38">
              <a:extLst>
                <a:ext uri="{FF2B5EF4-FFF2-40B4-BE49-F238E27FC236}">
                  <a16:creationId xmlns:a16="http://schemas.microsoft.com/office/drawing/2014/main" id="{45E9FD6F-7558-C02E-CEF3-907329613678}"/>
                </a:ext>
              </a:extLst>
            </p:cNvPr>
            <p:cNvSpPr txBox="1"/>
            <p:nvPr/>
          </p:nvSpPr>
          <p:spPr>
            <a:xfrm>
              <a:off x="21319055" y="-592412"/>
              <a:ext cx="1282256" cy="2501251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lang="it-IT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2023 </a:t>
              </a:r>
            </a:p>
          </p:txBody>
        </p:sp>
      </p:grpSp>
      <p:sp>
        <p:nvSpPr>
          <p:cNvPr id="40" name="Sottotitolo 2">
            <a:extLst>
              <a:ext uri="{FF2B5EF4-FFF2-40B4-BE49-F238E27FC236}">
                <a16:creationId xmlns:a16="http://schemas.microsoft.com/office/drawing/2014/main" id="{5FD50DC9-7176-1A8C-ACAD-3029922EE909}"/>
              </a:ext>
            </a:extLst>
          </p:cNvPr>
          <p:cNvSpPr txBox="1">
            <a:spLocks/>
          </p:cNvSpPr>
          <p:nvPr/>
        </p:nvSpPr>
        <p:spPr>
          <a:xfrm>
            <a:off x="8511285" y="34564090"/>
            <a:ext cx="12205493" cy="1775741"/>
          </a:xfrm>
          <a:prstGeom prst="rect">
            <a:avLst/>
          </a:prstGeom>
        </p:spPr>
        <p:txBody>
          <a:bodyPr vert="horz" lIns="349758" tIns="174879" rIns="349758" bIns="174879" rtlCol="0">
            <a:noAutofit/>
          </a:bodyPr>
          <a:lstStyle>
            <a:lvl1pPr marL="0" indent="0" algn="ctr" defTabSz="3497580" rtl="0" eaLnBrk="1" latinLnBrk="0" hangingPunct="1">
              <a:spcBef>
                <a:spcPct val="20000"/>
              </a:spcBef>
              <a:buFont typeface="Arial" pitchFamily="34" charset="0"/>
              <a:buNone/>
              <a:defRPr sz="1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1748790" indent="0" algn="ctr" defTabSz="3497580" rtl="0" eaLnBrk="1" latinLnBrk="0" hangingPunct="1">
              <a:spcBef>
                <a:spcPct val="20000"/>
              </a:spcBef>
              <a:buFont typeface="Arial" pitchFamily="34" charset="0"/>
              <a:buNone/>
              <a:defRPr sz="10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3497580" indent="0" algn="ctr" defTabSz="3497580" rtl="0" eaLnBrk="1" latinLnBrk="0" hangingPunct="1">
              <a:spcBef>
                <a:spcPct val="20000"/>
              </a:spcBef>
              <a:buFont typeface="Arial" pitchFamily="34" charset="0"/>
              <a:buNone/>
              <a:defRPr sz="9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5246370" indent="0" algn="ctr" defTabSz="3497580" rtl="0" eaLnBrk="1" latinLnBrk="0" hangingPunct="1">
              <a:spcBef>
                <a:spcPct val="20000"/>
              </a:spcBef>
              <a:buFont typeface="Arial" pitchFamily="34" charset="0"/>
              <a:buNone/>
              <a:defRPr sz="7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6995160" indent="0" algn="ctr" defTabSz="3497580" rtl="0" eaLnBrk="1" latinLnBrk="0" hangingPunct="1">
              <a:spcBef>
                <a:spcPct val="20000"/>
              </a:spcBef>
              <a:buFont typeface="Arial" pitchFamily="34" charset="0"/>
              <a:buNone/>
              <a:defRPr sz="7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8743950" indent="0" algn="ctr" defTabSz="3497580" rtl="0" eaLnBrk="1" latinLnBrk="0" hangingPunct="1">
              <a:spcBef>
                <a:spcPct val="20000"/>
              </a:spcBef>
              <a:buFont typeface="Arial" pitchFamily="34" charset="0"/>
              <a:buNone/>
              <a:defRPr sz="7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0492740" indent="0" algn="ctr" defTabSz="3497580" rtl="0" eaLnBrk="1" latinLnBrk="0" hangingPunct="1">
              <a:spcBef>
                <a:spcPct val="20000"/>
              </a:spcBef>
              <a:buFont typeface="Arial" pitchFamily="34" charset="0"/>
              <a:buNone/>
              <a:defRPr sz="7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2241530" indent="0" algn="ctr" defTabSz="3497580" rtl="0" eaLnBrk="1" latinLnBrk="0" hangingPunct="1">
              <a:spcBef>
                <a:spcPct val="20000"/>
              </a:spcBef>
              <a:buFont typeface="Arial" pitchFamily="34" charset="0"/>
              <a:buNone/>
              <a:defRPr sz="7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3990320" indent="0" algn="ctr" defTabSz="3497580" rtl="0" eaLnBrk="1" latinLnBrk="0" hangingPunct="1">
              <a:spcBef>
                <a:spcPct val="20000"/>
              </a:spcBef>
              <a:buFont typeface="Arial" pitchFamily="34" charset="0"/>
              <a:buNone/>
              <a:defRPr sz="7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3800" b="1" dirty="0"/>
              <a:t>Titolo </a:t>
            </a:r>
          </a:p>
          <a:p>
            <a:pPr algn="l"/>
            <a:r>
              <a:rPr lang="it-IT" sz="3800" b="1" dirty="0"/>
              <a:t>Dottorato in ………… Ciclo…… </a:t>
            </a:r>
            <a:endParaRPr lang="it-IT" sz="3800" dirty="0"/>
          </a:p>
        </p:txBody>
      </p:sp>
      <p:pic>
        <p:nvPicPr>
          <p:cNvPr id="1026" name="Picture 2" descr="UID">
            <a:extLst>
              <a:ext uri="{FF2B5EF4-FFF2-40B4-BE49-F238E27FC236}">
                <a16:creationId xmlns:a16="http://schemas.microsoft.com/office/drawing/2014/main" id="{CDF1D7E3-3F61-25B9-CBCF-FE876D35FA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50647" y="34789436"/>
            <a:ext cx="1333377" cy="1155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magine 2" descr="Immagine che contiene nero, oscurità&#10;&#10;Descrizione generata automaticamente">
            <a:extLst>
              <a:ext uri="{FF2B5EF4-FFF2-40B4-BE49-F238E27FC236}">
                <a16:creationId xmlns:a16="http://schemas.microsoft.com/office/drawing/2014/main" id="{2BFFCE53-E009-26EE-8DFB-D49D4F105CB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0100" y="35461287"/>
            <a:ext cx="2323371" cy="458941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379E561F-7E56-0E18-55FE-CEFF5616DB85}"/>
              </a:ext>
            </a:extLst>
          </p:cNvPr>
          <p:cNvSpPr txBox="1"/>
          <p:nvPr/>
        </p:nvSpPr>
        <p:spPr>
          <a:xfrm>
            <a:off x="1482941" y="5492890"/>
            <a:ext cx="4945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0" dirty="0"/>
              <a:t>Immagini</a:t>
            </a:r>
            <a:r>
              <a:rPr lang="it-IT" sz="3600" dirty="0"/>
              <a:t>(300DPI) </a:t>
            </a:r>
          </a:p>
          <a:p>
            <a:endParaRPr lang="it-IT" sz="3600" dirty="0"/>
          </a:p>
          <a:p>
            <a:r>
              <a:rPr lang="it-IT" sz="3600" dirty="0"/>
              <a:t>Didascalie (COLIBRI CORPO 14) </a:t>
            </a:r>
          </a:p>
          <a:p>
            <a:r>
              <a:rPr lang="it-IT" sz="3600" dirty="0"/>
              <a:t> </a:t>
            </a:r>
          </a:p>
          <a:p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39794275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Personalizzato</PresentationFormat>
  <Paragraphs>17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elisabetta</dc:creator>
  <cp:lastModifiedBy>Giulia Pellegri</cp:lastModifiedBy>
  <cp:revision>67</cp:revision>
  <dcterms:created xsi:type="dcterms:W3CDTF">2013-09-10T14:43:40Z</dcterms:created>
  <dcterms:modified xsi:type="dcterms:W3CDTF">2023-09-13T15:50:49Z</dcterms:modified>
</cp:coreProperties>
</file>